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6" r:id="rId5"/>
    <p:sldId id="279" r:id="rId6"/>
    <p:sldId id="257" r:id="rId7"/>
    <p:sldId id="280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AA69-4513-FBB4-2BE4-511747A14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A406-24A8-A2B5-9D78-2BDA2DE5D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795B-B1F6-8E98-A1A0-C9E99BF0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EB10-0877-48BC-8F00-809CFBB6113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0A5D4-B7F0-3FE4-9F87-A2ED4062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48C49-54E9-628A-9328-FC1CEE67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B529-A0B6-4708-AEFD-F5FD0262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4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AB41-7E79-D857-0E0B-CF8E9967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C9DB5-2784-14DE-A292-F206820FC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0E13C-36C3-A1F6-6BF7-ABE49AE2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EB10-0877-48BC-8F00-809CFBB6113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BBA2A-289F-5E14-F147-12D0251C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6A399-4618-2EB8-2D23-0DA20D6F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B529-A0B6-4708-AEFD-F5FD0262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8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5F010-038E-AAF1-DEB6-85F69FB8E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40273-540F-0E39-DD11-30259192C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BC06-6990-E823-1F7B-42EE81A4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EB10-0877-48BC-8F00-809CFBB6113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F75E3-6BCF-881D-84DE-375351B5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E271F-44B6-FE23-0708-9BC900C8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B529-A0B6-4708-AEFD-F5FD0262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6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280D-938F-3351-2D12-B0733691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ECDFB-C210-BE16-A91E-E9F0401D9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931FC-9356-EFED-084C-49FB223F6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EB10-0877-48BC-8F00-809CFBB6113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0BA8A-33A6-A64A-E5E0-11E0E235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7404F-93DD-0806-289F-6DE6287D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B529-A0B6-4708-AEFD-F5FD0262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07AA-D4D7-19B2-8EAD-770D9615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EA171-0788-992D-2432-B1497131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5F228-15A5-2AC9-5108-F13E9390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EB10-0877-48BC-8F00-809CFBB6113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AD38-A41D-7AE5-DC94-72B079B1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B165F-9B7B-1357-BAEF-18727991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B529-A0B6-4708-AEFD-F5FD0262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7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16A4-7B18-5A11-9F78-C4CA23AE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65567-765D-F8F6-C685-5DC044522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3FD1C-A053-8362-4C6F-1BFF8064C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03405-BA29-DC9A-CB10-84DD6DB3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EB10-0877-48BC-8F00-809CFBB6113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2C696-79E5-F28D-DD68-C91CA1E0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C6481-48A4-E14D-704F-F54C7592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B529-A0B6-4708-AEFD-F5FD0262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4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63C3-D697-7421-518F-5AA23AB0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87052-F4BD-0E94-4BC8-829AD7EA1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F39B3-2973-093F-9734-DDCA2B64B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AC0A8-8DCB-4C8A-879F-3378A20C0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FE6A3-CFCB-B6F5-EA44-4C6A75DDD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FA733-6BB1-DFEC-7D15-5075CB79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EB10-0877-48BC-8F00-809CFBB6113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A55B0-06D8-0F50-51BB-9B5E273F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C0694-D338-EEBE-2672-2EE59857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B529-A0B6-4708-AEFD-F5FD0262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B6D9-29F0-3655-C931-7FAD3827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89FA6-295B-D6A2-9FB6-D14D5599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EB10-0877-48BC-8F00-809CFBB6113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40F42-B5E9-A02F-66D9-97539B9F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78E2E-A9D9-A117-4D19-7C05E42D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B529-A0B6-4708-AEFD-F5FD0262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1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023C6-5494-748B-667F-AF6342DA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EB10-0877-48BC-8F00-809CFBB6113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C09B5-56C8-8D75-6BDB-906984D2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41658-60A4-07C5-90C5-C124776A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B529-A0B6-4708-AEFD-F5FD0262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1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CDBE-C9D0-D586-22F5-079F3B65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7596C-935D-DCC9-12CF-78EF61CA4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97C9A-CE45-9783-B3DC-7CF6B8D2D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F2451-684E-AAE0-2932-1068C43E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EB10-0877-48BC-8F00-809CFBB6113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282CA-E7A4-BDF6-9E4B-D7151DA0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6F250-6EF4-341F-548D-1FB3C973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B529-A0B6-4708-AEFD-F5FD0262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8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0F95-B43D-B392-5AB3-470F234E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2998DD-8A79-8CBE-0A38-003F1F6A4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D5702-88AA-3FC8-51DB-356B7DBF7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DE7A3-6229-3C47-C462-A9B88EBC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EB10-0877-48BC-8F00-809CFBB6113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54C87-693A-3BFC-A6B4-0E9B4DCF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B8C56-1C16-0702-4A18-F2300AA6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B529-A0B6-4708-AEFD-F5FD0262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AE8E2-BD77-00C7-4D20-6936959B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43397-A59D-7296-9A6E-1F62C9FFA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00793-F477-FFE9-626E-F5E110824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0EB10-0877-48BC-8F00-809CFBB6113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6C7C2-E5DD-0DA0-1E97-85C97080C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810A0-6913-3FE2-8A97-B27571406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B529-A0B6-4708-AEFD-F5FD0262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health.mo.gov/living/healthcondiseases/chronic/asthma/pdf/asthmastateplan.pdf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urldefense.com/v3/__http:/www.schoolasthmamanual.com/__;!!EErPFA7f--AJOw!HVNjxoIe50G0YpDmnNByzeVSlfcCBWHGCptJWlWYosLy2B9_J9tT6vzDYD22MXdMsj1frjf2I-i3R8bQyGmYtsOENsvP$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nurselink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hyperlink" Target="http://www.asthmabridge.com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sthmaready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lergyasthmanetwork.org/news/asthma-smart-therap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ung.org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eggy.gaddy@health.mo.gov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E410-4F01-285F-5481-11753BA23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48E9A-627B-444E-FDCA-C758C410D9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176D2-64FA-297D-616A-7CFEDD8F8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6775" cy="6858000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9FC7F585-B369-86C8-FB7E-8C0855765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959349"/>
            <a:ext cx="1552575" cy="1552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7ED461-1CD9-5004-246B-F4BDA9E7D899}"/>
              </a:ext>
            </a:extLst>
          </p:cNvPr>
          <p:cNvSpPr txBox="1"/>
          <p:nvPr/>
        </p:nvSpPr>
        <p:spPr>
          <a:xfrm>
            <a:off x="1524000" y="4243941"/>
            <a:ext cx="890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https://health.mo.gov/living/healthcondiseases/chronic/asthma/pdf/asthmastateplan.pdf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4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25A5D3-818B-64E9-B5B8-67DF54AFC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04" y="457200"/>
            <a:ext cx="9981398" cy="5943600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E90890F5-454A-6325-A2FD-8DA7A1B4F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4486275"/>
            <a:ext cx="1790700" cy="179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01D30-AE11-CEC8-4285-99A3EA1CB277}"/>
              </a:ext>
            </a:extLst>
          </p:cNvPr>
          <p:cNvSpPr txBox="1"/>
          <p:nvPr/>
        </p:nvSpPr>
        <p:spPr>
          <a:xfrm>
            <a:off x="3624043" y="1951404"/>
            <a:ext cx="393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http://www.schoolasthmamanual.com/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15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780955-6525-2065-3EA5-2B5BA438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90" y="46482"/>
            <a:ext cx="9415020" cy="6858000"/>
          </a:xfrm>
          <a:prstGeom prst="rect">
            <a:avLst/>
          </a:prstGeom>
        </p:spPr>
      </p:pic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B16170FD-8D70-9BAE-718F-052D627B2C78}"/>
              </a:ext>
            </a:extLst>
          </p:cNvPr>
          <p:cNvSpPr/>
          <p:nvPr/>
        </p:nvSpPr>
        <p:spPr>
          <a:xfrm>
            <a:off x="1481626" y="3429000"/>
            <a:ext cx="4692672" cy="298579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http://www.</a:t>
            </a:r>
            <a:r>
              <a:rPr lang="en-US" sz="2400" b="1" dirty="0">
                <a:solidFill>
                  <a:schemeClr val="tx1"/>
                </a:solidFill>
                <a:hlinkClick r:id="rId3"/>
              </a:rPr>
              <a:t>schoolnurselink</a:t>
            </a:r>
            <a:r>
              <a:rPr lang="en-US" sz="2400" b="1" dirty="0">
                <a:solidFill>
                  <a:schemeClr val="tx1"/>
                </a:solidFill>
              </a:rPr>
              <a:t>.com/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AC76B-2D7D-083E-DCC2-A06003B00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793102"/>
            <a:ext cx="16859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006DDE-0B82-4347-A76D-49BCB8D88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80" y="100710"/>
            <a:ext cx="9053804" cy="65517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8AD08-BBB0-4464-9FEE-38F5A08D4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196" y="276935"/>
            <a:ext cx="7429136" cy="3438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8D57D743-BDA2-4CE6-8461-CB7C6E4B1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483" y="4383509"/>
            <a:ext cx="1654598" cy="1654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D41A74-EC49-B99B-D4EC-26277575F319}"/>
              </a:ext>
            </a:extLst>
          </p:cNvPr>
          <p:cNvSpPr txBox="1"/>
          <p:nvPr/>
        </p:nvSpPr>
        <p:spPr>
          <a:xfrm>
            <a:off x="7470462" y="1115834"/>
            <a:ext cx="246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www.asthmabridge.com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0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EE35C8D-88F0-9E10-0A1C-901BC1ED3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4" y="-327171"/>
            <a:ext cx="958215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14DF95-BEDF-1FB3-E694-ECD889897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937" y="0"/>
            <a:ext cx="1666875" cy="3924300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9418E3CC-08C2-EC3A-7035-34DEF672E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5029199"/>
            <a:ext cx="1419225" cy="1419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54FA-F064-1404-C851-A1708EF6BB5F}"/>
              </a:ext>
            </a:extLst>
          </p:cNvPr>
          <p:cNvSpPr txBox="1"/>
          <p:nvPr/>
        </p:nvSpPr>
        <p:spPr>
          <a:xfrm>
            <a:off x="7374906" y="142505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https://asthmaready.org/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6CF1FA-03FE-CE44-5EE8-15B086B63F66}"/>
              </a:ext>
            </a:extLst>
          </p:cNvPr>
          <p:cNvSpPr txBox="1"/>
          <p:nvPr/>
        </p:nvSpPr>
        <p:spPr>
          <a:xfrm>
            <a:off x="4375623" y="1668319"/>
            <a:ext cx="262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https://asthmaready.org/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7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1CDD41-0FB8-895B-C918-D48DEBBEC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07" b="21137"/>
          <a:stretch/>
        </p:blipFill>
        <p:spPr bwMode="auto">
          <a:xfrm>
            <a:off x="1082351" y="430440"/>
            <a:ext cx="9993086" cy="5681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5813FC23-EE66-C42E-95B1-62F31EFF2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1009649"/>
            <a:ext cx="1533525" cy="1533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85D8DB-301E-95C1-1483-3D2909BD93DB}"/>
              </a:ext>
            </a:extLst>
          </p:cNvPr>
          <p:cNvSpPr txBox="1"/>
          <p:nvPr/>
        </p:nvSpPr>
        <p:spPr>
          <a:xfrm>
            <a:off x="3498210" y="1691024"/>
            <a:ext cx="552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https://allergyasthmanetwork.org/news/asthma-smart-therapy/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75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4086D6-D9D8-3DA3-5DE2-89606C8DC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48" y="0"/>
            <a:ext cx="1067510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7DF882-5D62-47F0-7172-C95B519D6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04"/>
          <a:stretch/>
        </p:blipFill>
        <p:spPr>
          <a:xfrm>
            <a:off x="9910896" y="821094"/>
            <a:ext cx="1847753" cy="4454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D08B90-DD8A-FBC5-5A9C-A33305DF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896" y="5417133"/>
            <a:ext cx="1847753" cy="1036200"/>
          </a:xfrm>
          <a:prstGeom prst="rect">
            <a:avLst/>
          </a:prstGeom>
        </p:spPr>
      </p:pic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76A3BD68-20F1-731C-D695-249976B37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" y="4766387"/>
            <a:ext cx="1542856" cy="15428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1034DD-FA4C-B3EA-94DA-53948C981A97}"/>
              </a:ext>
            </a:extLst>
          </p:cNvPr>
          <p:cNvSpPr txBox="1"/>
          <p:nvPr/>
        </p:nvSpPr>
        <p:spPr>
          <a:xfrm>
            <a:off x="852099" y="1419071"/>
            <a:ext cx="268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https://www.lung.org/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3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E410-4F01-285F-5481-11753BA23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48E9A-627B-444E-FDCA-C758C410D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903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Peggy Gaddy, RRT, MBA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Missouri Asthma Prevention and Control Program Manager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Peggy.gaddy@health.mo.gov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573-522-2876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176D2-64FA-297D-616A-7CFEDD8F8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9" r="1084" b="41271"/>
          <a:stretch/>
        </p:blipFill>
        <p:spPr>
          <a:xfrm>
            <a:off x="735434" y="595618"/>
            <a:ext cx="10721131" cy="40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22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96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Gaddy, Peggy</dc:creator>
  <cp:lastModifiedBy>Cole, Marjorie</cp:lastModifiedBy>
  <cp:revision>5</cp:revision>
  <dcterms:created xsi:type="dcterms:W3CDTF">2024-01-04T17:07:12Z</dcterms:created>
  <dcterms:modified xsi:type="dcterms:W3CDTF">2024-02-20T15:45:09Z</dcterms:modified>
</cp:coreProperties>
</file>